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85" r:id="rId3"/>
    <p:sldId id="274" r:id="rId4"/>
    <p:sldId id="288" r:id="rId5"/>
    <p:sldId id="289" r:id="rId6"/>
    <p:sldId id="291" r:id="rId7"/>
    <p:sldId id="292" r:id="rId8"/>
    <p:sldId id="293" r:id="rId9"/>
    <p:sldId id="294" r:id="rId10"/>
    <p:sldId id="287" r:id="rId11"/>
    <p:sldId id="295" r:id="rId12"/>
    <p:sldId id="296" r:id="rId13"/>
    <p:sldId id="297" r:id="rId14"/>
    <p:sldId id="298" r:id="rId15"/>
    <p:sldId id="299" r:id="rId16"/>
    <p:sldId id="28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6" autoAdjust="0"/>
    <p:restoredTop sz="94660"/>
  </p:normalViewPr>
  <p:slideViewPr>
    <p:cSldViewPr>
      <p:cViewPr varScale="1">
        <p:scale>
          <a:sx n="50" d="100"/>
          <a:sy n="50" d="100"/>
        </p:scale>
        <p:origin x="-84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92C3-938B-4557-8990-2453EB53241E}" type="datetimeFigureOut">
              <a:rPr lang="en-CA" smtClean="0"/>
              <a:pPr/>
              <a:t>24/10/2010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92C3-938B-4557-8990-2453EB53241E}" type="datetimeFigureOut">
              <a:rPr lang="en-CA" smtClean="0"/>
              <a:pPr/>
              <a:t>24/10/2010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92C3-938B-4557-8990-2453EB53241E}" type="datetimeFigureOut">
              <a:rPr lang="en-CA" smtClean="0"/>
              <a:pPr/>
              <a:t>24/10/2010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92C3-938B-4557-8990-2453EB53241E}" type="datetimeFigureOut">
              <a:rPr lang="en-CA" smtClean="0"/>
              <a:pPr/>
              <a:t>24/10/2010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92C3-938B-4557-8990-2453EB53241E}" type="datetimeFigureOut">
              <a:rPr lang="en-CA" smtClean="0"/>
              <a:pPr/>
              <a:t>24/10/2010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92C3-938B-4557-8990-2453EB53241E}" type="datetimeFigureOut">
              <a:rPr lang="en-CA" smtClean="0"/>
              <a:pPr/>
              <a:t>24/10/2010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92C3-938B-4557-8990-2453EB53241E}" type="datetimeFigureOut">
              <a:rPr lang="en-CA" smtClean="0"/>
              <a:pPr/>
              <a:t>24/10/2010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92C3-938B-4557-8990-2453EB53241E}" type="datetimeFigureOut">
              <a:rPr lang="en-CA" smtClean="0"/>
              <a:pPr/>
              <a:t>24/10/2010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92C3-938B-4557-8990-2453EB53241E}" type="datetimeFigureOut">
              <a:rPr lang="en-CA" smtClean="0"/>
              <a:pPr/>
              <a:t>24/10/2010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92C3-938B-4557-8990-2453EB53241E}" type="datetimeFigureOut">
              <a:rPr lang="en-CA" smtClean="0"/>
              <a:pPr/>
              <a:t>24/10/2010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292C3-938B-4557-8990-2453EB53241E}" type="datetimeFigureOut">
              <a:rPr lang="en-CA" smtClean="0"/>
              <a:pPr/>
              <a:t>24/10/2010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7292C3-938B-4557-8990-2453EB53241E}" type="datetimeFigureOut">
              <a:rPr lang="en-CA" smtClean="0"/>
              <a:pPr/>
              <a:t>24/10/2010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C18E79D-5C54-4AC2-B65C-51BF50C11B4C}" type="slidenum">
              <a:rPr lang="en-CA" smtClean="0"/>
              <a:pPr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Histograms Review</a:t>
            </a:r>
            <a:br>
              <a:rPr lang="en-US" dirty="0" smtClean="0"/>
            </a:br>
            <a:r>
              <a:rPr lang="en-US" dirty="0" smtClean="0"/>
              <a:t>Mean, median, mode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Grade 8 Math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Mean, Median and Mode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Grade 8 Math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&amp; Calculation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Mean:</a:t>
            </a:r>
          </a:p>
          <a:p>
            <a:r>
              <a:rPr lang="en-US" dirty="0" smtClean="0"/>
              <a:t>Median:</a:t>
            </a:r>
          </a:p>
          <a:p>
            <a:r>
              <a:rPr lang="en-US" dirty="0" smtClean="0"/>
              <a:t>Mode: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2, 4, 8, 9, 10, 12, 15, 18, 20, 22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Comparing groups of data by:</a:t>
            </a:r>
            <a:br>
              <a:rPr lang="en-US" dirty="0" smtClean="0"/>
            </a:br>
            <a:r>
              <a:rPr lang="en-US" dirty="0" smtClean="0"/>
              <a:t>comparing the mean, median &amp; mode</a:t>
            </a:r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Experiment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  reading: page 108</a:t>
            </a:r>
          </a:p>
          <a:p>
            <a:r>
              <a:rPr lang="en-US" dirty="0" smtClean="0"/>
              <a:t>Demonstration: volunteer for dropping and recording?</a:t>
            </a:r>
          </a:p>
          <a:p>
            <a:r>
              <a:rPr lang="en-US" dirty="0" smtClean="0"/>
              <a:t>Calculation:</a:t>
            </a:r>
          </a:p>
          <a:p>
            <a:pPr lvl="2">
              <a:buFont typeface="Wingdings" pitchFamily="2" charset="2"/>
              <a:buChar char="q"/>
            </a:pPr>
            <a:r>
              <a:rPr lang="en-US" dirty="0" smtClean="0"/>
              <a:t>Mean:</a:t>
            </a:r>
          </a:p>
          <a:p>
            <a:pPr lvl="2">
              <a:buFont typeface="Wingdings" pitchFamily="2" charset="2"/>
              <a:buChar char="q"/>
            </a:pPr>
            <a:r>
              <a:rPr lang="en-US" dirty="0" smtClean="0"/>
              <a:t>Median:</a:t>
            </a:r>
          </a:p>
          <a:p>
            <a:pPr lvl="2">
              <a:buFont typeface="Wingdings" pitchFamily="2" charset="2"/>
              <a:buChar char="q"/>
            </a:pPr>
            <a:r>
              <a:rPr lang="en-US" dirty="0" smtClean="0"/>
              <a:t>Mode:</a:t>
            </a:r>
          </a:p>
          <a:p>
            <a:pPr>
              <a:buNone/>
            </a:pPr>
            <a:endParaRPr lang="en-US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your turn!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Group!</a:t>
            </a:r>
            <a:r>
              <a:rPr lang="en-CA" dirty="0" smtClean="0"/>
              <a:t> </a:t>
            </a:r>
          </a:p>
          <a:p>
            <a:pPr lvl="2">
              <a:buFont typeface="Wingdings" pitchFamily="2" charset="2"/>
              <a:buChar char="v"/>
            </a:pPr>
            <a:r>
              <a:rPr lang="en-CA" dirty="0" smtClean="0"/>
              <a:t>One dropper</a:t>
            </a:r>
          </a:p>
          <a:p>
            <a:pPr lvl="2">
              <a:buFont typeface="Wingdings" pitchFamily="2" charset="2"/>
              <a:buChar char="v"/>
            </a:pPr>
            <a:r>
              <a:rPr lang="en-CA" dirty="0" smtClean="0"/>
              <a:t>One catcher &amp; recorder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Repeat the experiment for 10 times, record the response times down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Switch with your partner, repeat for 1o times, record the response times down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Calculation:</a:t>
            </a:r>
          </a:p>
          <a:p>
            <a:pPr marL="1154430" lvl="2" indent="-514350">
              <a:buFont typeface="Wingdings" pitchFamily="2" charset="2"/>
              <a:buChar char="Ø"/>
            </a:pPr>
            <a:r>
              <a:rPr lang="en-US" dirty="0" smtClean="0"/>
              <a:t>The mean, median and mode (3m)</a:t>
            </a:r>
          </a:p>
          <a:p>
            <a:pPr marL="1154430" lvl="2" indent="-514350">
              <a:buFont typeface="Wingdings" pitchFamily="2" charset="2"/>
              <a:buChar char="Ø"/>
            </a:pPr>
            <a:r>
              <a:rPr lang="en-US" dirty="0" smtClean="0"/>
              <a:t>Drop the least measurement &amp; recalculate the 3m</a:t>
            </a:r>
          </a:p>
          <a:p>
            <a:pPr marL="1154430" lvl="2" indent="-514350">
              <a:buFont typeface="Wingdings" pitchFamily="2" charset="2"/>
              <a:buChar char="Ø"/>
            </a:pPr>
            <a:r>
              <a:rPr lang="en-US" dirty="0" smtClean="0"/>
              <a:t>Drop the greatest measurement &amp; recalculate the 3m</a:t>
            </a:r>
          </a:p>
          <a:p>
            <a:pPr marL="1154430" lvl="2" indent="-514350">
              <a:buFont typeface="Wingdings" pitchFamily="2" charset="2"/>
              <a:buChar char="Ø"/>
            </a:pPr>
            <a:r>
              <a:rPr lang="en-US" dirty="0" smtClean="0"/>
              <a:t>Drop both the least and the greatest &amp; recalculate the 3m</a:t>
            </a:r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 the mean, the median, or the mode affected more by leaving out the least and greatest measurements? Why?</a:t>
            </a:r>
          </a:p>
          <a:p>
            <a:r>
              <a:rPr lang="en-US" dirty="0" smtClean="0"/>
              <a:t>Was the mean, median, or the mode a better indicator of your reaction time? </a:t>
            </a:r>
            <a:endParaRPr lang="en-CA" dirty="0" smtClean="0"/>
          </a:p>
          <a:p>
            <a:r>
              <a:rPr lang="en-US" dirty="0" smtClean="0"/>
              <a:t>How did your means, medians, and modes help you compare your reaction time with the reaction times of the other students in your class?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Textbook Page 110 Question 4</a:t>
            </a:r>
            <a:endParaRPr lang="en-C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Ticket-Out-Of-The-Door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883920"/>
          </a:xfrm>
        </p:spPr>
        <p:txBody>
          <a:bodyPr/>
          <a:lstStyle/>
          <a:p>
            <a:r>
              <a:rPr lang="en-US" dirty="0" smtClean="0"/>
              <a:t>One new thing that I have learned today</a:t>
            </a:r>
            <a:endParaRPr lang="en-CA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66700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Homework</a:t>
            </a:r>
            <a:endParaRPr kumimoji="0" lang="en-CA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898392"/>
            <a:ext cx="8229600" cy="8839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en-US" sz="2600" dirty="0" smtClean="0"/>
              <a:t>Textbook </a:t>
            </a:r>
            <a:r>
              <a:rPr lang="en-US" sz="2600" smtClean="0"/>
              <a:t>109 example 1 &amp; page 110</a:t>
            </a:r>
            <a:r>
              <a:rPr lang="en-US" sz="2600" dirty="0" smtClean="0"/>
              <a:t>, question 5, 7</a:t>
            </a:r>
            <a:endParaRPr kumimoji="0" lang="en-CA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Minds 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Please define histogram:</a:t>
            </a:r>
          </a:p>
          <a:p>
            <a:pPr lvl="2">
              <a:buFont typeface="Wingdings" pitchFamily="2" charset="2"/>
              <a:buChar char="v"/>
            </a:pPr>
            <a:r>
              <a:rPr lang="en-US" dirty="0" smtClean="0"/>
              <a:t>A graph with bars that show frequencies of data organized into intervals; the intervals line up side by side, without gaps, in the number 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Please choose the best graph that can represent the data below: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want to display the height of a class to see how many students in one class meet the height requirement  required by attractions	 in Wonderland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A. a bar 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B. a pictograph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C. a line 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D. a scatter plot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E. a stem-and-leaf plot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F. a circle 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G. a Histogram</a:t>
            </a:r>
            <a:endParaRPr lang="en-CA" dirty="0" smtClean="0"/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Please choose the best graph that can represent the data below: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want to see how much percentage of Tax is spent on Education: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A. a bar 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B. a pictograph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C. a line 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D. a scatter plot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E. a stem-and-leaf plot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F. a circle 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G. a Histogram</a:t>
            </a:r>
            <a:endParaRPr lang="en-CA" dirty="0" smtClean="0"/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Please choose the best graph that can represent the data below: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try to see whether the students in the class prefer hockey or soccer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A. a bar 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B. a pictograph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C. a line 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D. a scatter plot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E. a stem-and-leaf plot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F. a circle 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G. a Histogram</a:t>
            </a:r>
            <a:endParaRPr lang="en-CA" dirty="0" smtClean="0"/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Please choose the best graph that can represent the data below: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want to see the biggest improvement time period of a hockey team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A. a bar 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B. a pictograph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C. a line 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D. a scatter plot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E. a stem-and-leaf plot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F. a circle 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G. a Histogram</a:t>
            </a:r>
            <a:endParaRPr lang="en-CA" dirty="0" smtClean="0"/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Please choose the best graph that can represent the data below: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want to find out the relationship between two values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A. a bar 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B. a pictograph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C. a line 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D. a scatter plot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E. a stem-and-leaf plot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F. a circle 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G. a Histogram</a:t>
            </a:r>
            <a:endParaRPr lang="en-CA" dirty="0" smtClean="0"/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Please choose the best graph that can represent the data below: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want to see how long roughly it takes 32 students to go to school 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A. a bar 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B. a pictograph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C. a line 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D. a scatter plot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E. a stem-and-leaf plot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F. a circle graph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G. a Histogram</a:t>
            </a:r>
            <a:endParaRPr lang="en-CA" dirty="0" smtClean="0"/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Checking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get your homework out</a:t>
            </a:r>
          </a:p>
          <a:p>
            <a:r>
              <a:rPr lang="en-US" dirty="0" smtClean="0"/>
              <a:t>Please find a shoulder partner</a:t>
            </a:r>
            <a:r>
              <a:rPr lang="en-CA" dirty="0" smtClean="0"/>
              <a:t> and exchange your homework</a:t>
            </a:r>
          </a:p>
          <a:p>
            <a:r>
              <a:rPr lang="en-US" dirty="0" smtClean="0"/>
              <a:t>Please check homework 4 and 8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6483</TotalTime>
  <Words>633</Words>
  <Application>Microsoft Office PowerPoint</Application>
  <PresentationFormat>On-screen Show (4:3)</PresentationFormat>
  <Paragraphs>101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Histograms Review Mean, median, mode</vt:lpstr>
      <vt:lpstr>Minds On</vt:lpstr>
      <vt:lpstr>Please choose the best graph that can represent the data below:</vt:lpstr>
      <vt:lpstr>Please choose the best graph that can represent the data below:</vt:lpstr>
      <vt:lpstr>Please choose the best graph that can represent the data below:</vt:lpstr>
      <vt:lpstr>Please choose the best graph that can represent the data below:</vt:lpstr>
      <vt:lpstr>Please choose the best graph that can represent the data below:</vt:lpstr>
      <vt:lpstr>Please choose the best graph that can represent the data below:</vt:lpstr>
      <vt:lpstr>Homework Checking</vt:lpstr>
      <vt:lpstr>Mean, Median and Mode</vt:lpstr>
      <vt:lpstr>Definition &amp; Calculation</vt:lpstr>
      <vt:lpstr>Experiment</vt:lpstr>
      <vt:lpstr>It’s your turn!</vt:lpstr>
      <vt:lpstr>Think:</vt:lpstr>
      <vt:lpstr>Think:</vt:lpstr>
      <vt:lpstr>Ticket-Out-Of-The-Door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Mobile</dc:creator>
  <cp:lastModifiedBy>Mobile</cp:lastModifiedBy>
  <cp:revision>191</cp:revision>
  <dcterms:created xsi:type="dcterms:W3CDTF">2010-10-13T19:28:10Z</dcterms:created>
  <dcterms:modified xsi:type="dcterms:W3CDTF">2010-10-24T23:03:36Z</dcterms:modified>
</cp:coreProperties>
</file>